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6" r:id="rId6"/>
    <p:sldId id="267" r:id="rId7"/>
    <p:sldId id="25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66" r:id="rId17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37" autoAdjust="0"/>
  </p:normalViewPr>
  <p:slideViewPr>
    <p:cSldViewPr>
      <p:cViewPr varScale="1">
        <p:scale>
          <a:sx n="69" d="100"/>
          <a:sy n="69" d="100"/>
        </p:scale>
        <p:origin x="-141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fld id="{0A484E2D-89FB-49E5-B93B-5E4DFF05AE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fld id="{142D3226-71A7-4DF6-B701-A63D815487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057400"/>
            <a:ext cx="6705600" cy="14478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9800" y="358140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5A460C-57CE-41FA-A8CE-975822CB4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4CC26-0B90-4A10-966D-48CD084110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0850" y="1066800"/>
            <a:ext cx="1657350" cy="4953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28800" y="1066800"/>
            <a:ext cx="4819650" cy="4953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EAE02-F1A2-419C-9902-E8FFE5DBC5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A5F6F-4426-4B01-A3D2-75D77B422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4EC53-59F8-4FCF-8839-A703ACC9E9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336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721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2E06A-439D-46FB-B09F-CCD7E60F92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AFE50-AED6-447B-8B79-99502A5A4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B34D1-C35F-4BCF-93E4-84909F7A7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381B8-68D6-4C59-B35B-898100B8F3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CDBAF-D824-4F64-BAB0-704862BEF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FCCF3-33BB-4990-B2BC-B1A804730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066800"/>
            <a:ext cx="6629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2057400"/>
            <a:ext cx="6324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828800" y="62484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16436D9F-34AA-4657-834C-009CD2F8D04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iwork.com/peri_db/wr_db/2006_April_12_18_57_11/Risk.html" TargetMode="External"/><Relationship Id="rId2" Type="http://schemas.openxmlformats.org/officeDocument/2006/relationships/hyperlink" Target="http://www.netzwerk-regenbogen.de/akweur090422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3608" y="2057400"/>
            <a:ext cx="8100392" cy="1803648"/>
          </a:xfrm>
        </p:spPr>
        <p:txBody>
          <a:bodyPr/>
          <a:lstStyle/>
          <a:p>
            <a:pPr algn="ctr"/>
            <a:r>
              <a:rPr lang="en-US" sz="4000" dirty="0"/>
              <a:t>Possibilities of nuclear renaissance, conflicts, risks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en-US" sz="4000" dirty="0" smtClean="0"/>
              <a:t>and </a:t>
            </a:r>
            <a:r>
              <a:rPr lang="en-US" sz="4000" dirty="0"/>
              <a:t>benefits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4221088"/>
            <a:ext cx="6400800" cy="1752600"/>
          </a:xfrm>
        </p:spPr>
        <p:txBody>
          <a:bodyPr/>
          <a:lstStyle/>
          <a:p>
            <a:r>
              <a:rPr lang="cs-CZ" dirty="0" smtClean="0"/>
              <a:t>Wolfgang </a:t>
            </a:r>
            <a:r>
              <a:rPr lang="cs-CZ" dirty="0" err="1" smtClean="0"/>
              <a:t>Kammerlander</a:t>
            </a:r>
            <a:r>
              <a:rPr lang="cs-CZ" dirty="0" smtClean="0"/>
              <a:t>, Adam </a:t>
            </a:r>
            <a:r>
              <a:rPr lang="cs-CZ" dirty="0" err="1" smtClean="0"/>
              <a:t>Sikyta</a:t>
            </a:r>
            <a:endParaRPr lang="en-US" dirty="0"/>
          </a:p>
          <a:p>
            <a:r>
              <a:rPr lang="cs-CZ" dirty="0" err="1" smtClean="0"/>
              <a:t>Winter</a:t>
            </a:r>
            <a:r>
              <a:rPr lang="cs-CZ" dirty="0" smtClean="0"/>
              <a:t>/</a:t>
            </a:r>
            <a:r>
              <a:rPr lang="cs-CZ" dirty="0" err="1" smtClean="0"/>
              <a:t>Summer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2011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lvl="1" indent="-514350">
              <a:buFont typeface="+mj-lt"/>
              <a:buAutoNum type="arabicPeriod" startAt="6"/>
            </a:pPr>
            <a:r>
              <a:rPr lang="en-GB" b="0" dirty="0"/>
              <a:t>Mind making</a:t>
            </a:r>
            <a:r>
              <a:rPr lang="cs-CZ" b="0" dirty="0"/>
              <a:t/>
            </a:r>
            <a:br>
              <a:rPr lang="cs-CZ" b="0" dirty="0"/>
            </a:b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Conflictiong</a:t>
            </a:r>
            <a:r>
              <a:rPr lang="cs-CZ" dirty="0" smtClean="0"/>
              <a:t> </a:t>
            </a:r>
            <a:r>
              <a:rPr lang="cs-CZ" dirty="0" err="1" smtClean="0"/>
              <a:t>priorities</a:t>
            </a:r>
            <a:endParaRPr lang="cs-CZ" dirty="0" smtClean="0"/>
          </a:p>
          <a:p>
            <a:r>
              <a:rPr lang="cs-CZ" dirty="0" err="1" smtClean="0"/>
              <a:t>Discussion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promoters</a:t>
            </a:r>
            <a:r>
              <a:rPr lang="cs-CZ" dirty="0" smtClean="0"/>
              <a:t> </a:t>
            </a:r>
            <a:r>
              <a:rPr lang="cs-CZ" dirty="0" err="1" smtClean="0"/>
              <a:t>ans</a:t>
            </a:r>
            <a:r>
              <a:rPr lang="cs-CZ" dirty="0" smtClean="0"/>
              <a:t> </a:t>
            </a:r>
            <a:r>
              <a:rPr lang="cs-CZ" dirty="0" err="1" smtClean="0"/>
              <a:t>opponents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endParaRPr lang="cs-CZ" dirty="0" smtClean="0"/>
          </a:p>
          <a:p>
            <a:r>
              <a:rPr lang="cs-CZ" dirty="0" smtClean="0"/>
              <a:t>Referenda</a:t>
            </a:r>
          </a:p>
          <a:p>
            <a:pPr lvl="1"/>
            <a:r>
              <a:rPr lang="cs-CZ" dirty="0" err="1" smtClean="0"/>
              <a:t>Austria</a:t>
            </a:r>
            <a:endParaRPr lang="cs-CZ" dirty="0" smtClean="0"/>
          </a:p>
          <a:p>
            <a:pPr lvl="1"/>
            <a:r>
              <a:rPr lang="en-GB" dirty="0" smtClean="0">
                <a:solidFill>
                  <a:schemeClr val="tx1"/>
                </a:solidFill>
                <a:latin typeface="+mn-lt"/>
              </a:rPr>
              <a:t>Switzerland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+mn-lt"/>
              </a:rPr>
              <a:t>Slovenia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 smtClean="0"/>
              <a:t>Italy</a:t>
            </a:r>
          </a:p>
          <a:p>
            <a:pPr lvl="1"/>
            <a:r>
              <a:rPr lang="cs-CZ" dirty="0" err="1" smtClean="0"/>
              <a:t>Germany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references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556792"/>
            <a:ext cx="7054552" cy="4463008"/>
          </a:xfrm>
        </p:spPr>
        <p:txBody>
          <a:bodyPr/>
          <a:lstStyle/>
          <a:p>
            <a:pPr lvl="0"/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F.Janouch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A.Shakarov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Nur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durch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Kernenergie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politisch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frei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Spiegel, 19.12.1977, Hamburg</a:t>
            </a:r>
            <a:endParaRPr lang="cs-CZ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P.Biermeier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R.Haas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 Future for Nuclear Power,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Berichte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aus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Energie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und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Umweltforschung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3/2010,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bmvit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Wien </a:t>
            </a:r>
            <a:endParaRPr lang="cs-CZ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Roe, Anne, The Making of a Scientist (New York: Dodd, Mead &amp; Company, 1952, 1953.</a:t>
            </a:r>
            <a:endParaRPr lang="cs-CZ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Assessment of the environmental impact of projects (IEA Council Directive 85/337/EEC of 27 June 1985 with amending acts</a:t>
            </a:r>
            <a:r>
              <a:rPr lang="en-GB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EURATOM,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Milliarden-Subventionen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und die Bombe,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Regenbogen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22.04.2009</a:t>
            </a:r>
            <a:b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sz="1600" u="dotted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http://www.netzwerk-regenbogen.de/akweur090422.html</a:t>
            </a:r>
            <a:endParaRPr lang="cs-CZ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Landsburg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Steven: "Is your life worth $10 million? “ Everyday Economics (Slate), 2008-03-13</a:t>
            </a:r>
            <a:endParaRPr lang="cs-CZ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Summary and transcription of a lecture given to BBC by Anthony </a:t>
            </a:r>
            <a:r>
              <a:rPr lang="en-GB" sz="1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Giddens</a:t>
            </a: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Hong-Kong in 1999  </a:t>
            </a:r>
            <a:r>
              <a:rPr lang="en-GB" sz="1600" u="dotted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http://www.periwork.com/peri_db/wr_db/2006_April_12_18_57_11/Risk.html</a:t>
            </a:r>
            <a:endParaRPr lang="cs-CZ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2996952"/>
            <a:ext cx="6629400" cy="838200"/>
          </a:xfrm>
        </p:spPr>
        <p:txBody>
          <a:bodyPr/>
          <a:lstStyle/>
          <a:p>
            <a:pPr algn="ctr"/>
            <a:r>
              <a:rPr lang="cs-CZ" sz="4000" dirty="0" err="1" smtClean="0"/>
              <a:t>Thank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Your</a:t>
            </a:r>
            <a:r>
              <a:rPr lang="cs-CZ" sz="4000" dirty="0" smtClean="0"/>
              <a:t> </a:t>
            </a:r>
            <a:r>
              <a:rPr lang="cs-CZ" sz="4000" dirty="0" err="1" smtClean="0"/>
              <a:t>attention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Shortcuts</a:t>
            </a:r>
            <a:r>
              <a:rPr lang="cs-CZ" dirty="0" smtClean="0"/>
              <a:t> in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NPP –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plant</a:t>
            </a:r>
            <a:endParaRPr lang="cs-CZ" dirty="0" smtClean="0"/>
          </a:p>
          <a:p>
            <a:r>
              <a:rPr lang="cs-CZ" dirty="0" smtClean="0"/>
              <a:t>EIA - </a:t>
            </a:r>
            <a:r>
              <a:rPr lang="cs-CZ" dirty="0" err="1"/>
              <a:t>e</a:t>
            </a:r>
            <a:r>
              <a:rPr lang="cs-CZ" dirty="0" err="1" smtClean="0"/>
              <a:t>nvironmental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mpact</a:t>
            </a:r>
            <a:r>
              <a:rPr lang="cs-CZ" dirty="0" smtClean="0"/>
              <a:t> </a:t>
            </a:r>
            <a:r>
              <a:rPr lang="cs-CZ" dirty="0" err="1"/>
              <a:t>a</a:t>
            </a:r>
            <a:r>
              <a:rPr lang="cs-CZ" dirty="0" err="1" smtClean="0"/>
              <a:t>ssessement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33600" y="2057400"/>
            <a:ext cx="6542856" cy="3962400"/>
          </a:xfrm>
        </p:spPr>
        <p:txBody>
          <a:bodyPr/>
          <a:lstStyle/>
          <a:p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 smtClean="0"/>
          </a:p>
          <a:p>
            <a:pPr lvl="1"/>
            <a:r>
              <a:rPr lang="cs-CZ" dirty="0" smtClean="0"/>
              <a:t>pro </a:t>
            </a:r>
            <a:r>
              <a:rPr lang="cs-CZ" sz="2000" dirty="0" smtClean="0">
                <a:latin typeface="Euphemia" pitchFamily="34" charset="0"/>
              </a:rPr>
              <a:t>&amp;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endParaRPr lang="cs-CZ" dirty="0" smtClean="0"/>
          </a:p>
          <a:p>
            <a:pPr lvl="1"/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implement</a:t>
            </a:r>
            <a:r>
              <a:rPr lang="cs-CZ" dirty="0" smtClean="0"/>
              <a:t> NPP in </a:t>
            </a:r>
            <a:r>
              <a:rPr lang="cs-CZ" dirty="0" err="1" smtClean="0"/>
              <a:t>objective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cs-CZ" dirty="0" smtClean="0"/>
          </a:p>
          <a:p>
            <a:pPr lvl="1"/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emotion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on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endParaRPr lang="cs-CZ" dirty="0" smtClean="0"/>
          </a:p>
          <a:p>
            <a:pPr lvl="1"/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NPP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lucrative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producers</a:t>
            </a:r>
            <a:endParaRPr lang="cs-CZ" dirty="0" smtClean="0"/>
          </a:p>
          <a:p>
            <a:r>
              <a:rPr lang="cs-CZ" dirty="0" err="1" smtClean="0"/>
              <a:t>Preparing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NPP</a:t>
            </a:r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externalities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0" y="2057400"/>
            <a:ext cx="6830888" cy="3962400"/>
          </a:xfrm>
        </p:spPr>
        <p:txBody>
          <a:bodyPr/>
          <a:lstStyle/>
          <a:p>
            <a:r>
              <a:rPr lang="cs-CZ" dirty="0" err="1" smtClean="0"/>
              <a:t>Benefits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endParaRPr lang="cs-CZ" dirty="0" smtClean="0"/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en-GB" sz="2400" dirty="0">
                <a:solidFill>
                  <a:schemeClr val="tx1"/>
                </a:solidFill>
                <a:latin typeface="+mn-lt"/>
              </a:rPr>
              <a:t>Implementations of huge industrial </a:t>
            </a: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projects</a:t>
            </a:r>
            <a:endParaRPr lang="cs-CZ" sz="2400" dirty="0"/>
          </a:p>
          <a:p>
            <a:pPr marL="742950" lvl="2" indent="-342900">
              <a:spcBef>
                <a:spcPct val="50000"/>
              </a:spcBef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EIA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cs-CZ" sz="2400" dirty="0" err="1" smtClean="0"/>
              <a:t>Mind</a:t>
            </a:r>
            <a:r>
              <a:rPr lang="cs-CZ" sz="2400" dirty="0" smtClean="0"/>
              <a:t>-</a:t>
            </a:r>
            <a:r>
              <a:rPr lang="cs-CZ" sz="2400" dirty="0" err="1" smtClean="0"/>
              <a:t>making</a:t>
            </a:r>
            <a:endParaRPr lang="cs-CZ" sz="2400" dirty="0" smtClean="0"/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Some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references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556792"/>
            <a:ext cx="7956376" cy="3962400"/>
          </a:xfrm>
        </p:spPr>
        <p:txBody>
          <a:bodyPr/>
          <a:lstStyle/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cs-CZ" dirty="0" smtClean="0"/>
              <a:t>pro </a:t>
            </a:r>
            <a:r>
              <a:rPr lang="cs-CZ" sz="2000" dirty="0" smtClean="0">
                <a:latin typeface="Euphemia" pitchFamily="34" charset="0"/>
              </a:rPr>
              <a:t>&amp;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endParaRPr lang="cs-CZ" dirty="0" smtClean="0"/>
          </a:p>
          <a:p>
            <a:pPr lvl="1"/>
            <a:r>
              <a:rPr lang="cs-CZ" dirty="0" err="1" smtClean="0"/>
              <a:t>Invisibility</a:t>
            </a:r>
            <a:r>
              <a:rPr lang="cs-CZ" dirty="0" smtClean="0"/>
              <a:t>,</a:t>
            </a:r>
            <a:r>
              <a:rPr lang="cs-CZ" dirty="0" err="1" smtClean="0"/>
              <a:t>destruction</a:t>
            </a:r>
            <a:r>
              <a:rPr lang="cs-CZ" dirty="0" smtClean="0"/>
              <a:t>,</a:t>
            </a:r>
            <a:r>
              <a:rPr lang="cs-CZ" dirty="0" err="1" smtClean="0"/>
              <a:t>misuse</a:t>
            </a:r>
            <a:r>
              <a:rPr lang="cs-CZ" dirty="0" smtClean="0"/>
              <a:t>,</a:t>
            </a:r>
            <a:r>
              <a:rPr lang="cs-CZ" dirty="0" err="1" smtClean="0"/>
              <a:t>danger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endParaRPr lang="cs-CZ" dirty="0" smtClean="0"/>
          </a:p>
          <a:p>
            <a:pPr lvl="1"/>
            <a:r>
              <a:rPr lang="cs-CZ" dirty="0" err="1" smtClean="0"/>
              <a:t>Emission</a:t>
            </a:r>
            <a:r>
              <a:rPr lang="cs-CZ" dirty="0" smtClean="0"/>
              <a:t> free, </a:t>
            </a:r>
            <a:r>
              <a:rPr lang="cs-CZ" dirty="0" err="1" smtClean="0"/>
              <a:t>independence</a:t>
            </a:r>
            <a:r>
              <a:rPr lang="cs-CZ" dirty="0" smtClean="0"/>
              <a:t>, </a:t>
            </a:r>
            <a:r>
              <a:rPr lang="cs-CZ" dirty="0" err="1" smtClean="0"/>
              <a:t>nearly</a:t>
            </a:r>
            <a:r>
              <a:rPr lang="cs-CZ" dirty="0" smtClean="0"/>
              <a:t> </a:t>
            </a:r>
            <a:r>
              <a:rPr lang="cs-CZ" dirty="0" err="1" smtClean="0"/>
              <a:t>endless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fuel</a:t>
            </a:r>
            <a:endParaRPr lang="cs-CZ" dirty="0" smtClean="0"/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implement</a:t>
            </a:r>
            <a:r>
              <a:rPr lang="cs-CZ" dirty="0" smtClean="0"/>
              <a:t> NPP in </a:t>
            </a:r>
            <a:r>
              <a:rPr lang="cs-CZ" dirty="0" err="1" smtClean="0"/>
              <a:t>objective</a:t>
            </a:r>
            <a:r>
              <a:rPr lang="cs-CZ" dirty="0" smtClean="0"/>
              <a:t> proces</a:t>
            </a:r>
          </a:p>
          <a:p>
            <a:pPr lvl="1"/>
            <a:r>
              <a:rPr lang="cs-CZ" dirty="0" err="1" smtClean="0"/>
              <a:t>Pareto</a:t>
            </a:r>
            <a:r>
              <a:rPr lang="cs-CZ" dirty="0" smtClean="0"/>
              <a:t> optimum</a:t>
            </a:r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emotion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on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endParaRPr lang="cs-CZ" dirty="0" smtClean="0"/>
          </a:p>
          <a:p>
            <a:pPr lvl="1"/>
            <a:r>
              <a:rPr lang="cs-CZ" dirty="0" err="1" smtClean="0"/>
              <a:t>disasters</a:t>
            </a:r>
            <a:endParaRPr lang="cs-CZ" dirty="0"/>
          </a:p>
          <a:p>
            <a:pPr lvl="1"/>
            <a:r>
              <a:rPr lang="cs-CZ" dirty="0" err="1" smtClean="0"/>
              <a:t>Cost</a:t>
            </a:r>
            <a:r>
              <a:rPr lang="cs-CZ" dirty="0" smtClean="0"/>
              <a:t>-</a:t>
            </a:r>
            <a:r>
              <a:rPr lang="cs-CZ" dirty="0" err="1" smtClean="0"/>
              <a:t>benefit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1"/>
            <a:r>
              <a:rPr lang="cs-CZ" dirty="0" err="1" smtClean="0"/>
              <a:t>Kuznets</a:t>
            </a:r>
            <a:r>
              <a:rPr lang="cs-CZ" dirty="0" smtClean="0"/>
              <a:t> </a:t>
            </a:r>
            <a:r>
              <a:rPr lang="cs-CZ" dirty="0" err="1" smtClean="0"/>
              <a:t>curve</a:t>
            </a:r>
            <a:endParaRPr lang="cs-CZ" dirty="0" smtClean="0"/>
          </a:p>
          <a:p>
            <a:pPr marL="342900" lvl="1" indent="-342900">
              <a:spcBef>
                <a:spcPct val="50000"/>
              </a:spcBef>
              <a:buFontTx/>
              <a:buChar char="•"/>
            </a:pP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NPP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lucrative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producers</a:t>
            </a:r>
            <a:endParaRPr lang="cs-CZ" dirty="0" smtClean="0"/>
          </a:p>
          <a:p>
            <a:pPr lvl="1"/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endParaRPr lang="cs-CZ" dirty="0" smtClean="0"/>
          </a:p>
          <a:p>
            <a:pPr lvl="1"/>
            <a:r>
              <a:rPr lang="cs-CZ" dirty="0" smtClean="0"/>
              <a:t>Uran </a:t>
            </a:r>
            <a:r>
              <a:rPr lang="cs-CZ" dirty="0" err="1" smtClean="0"/>
              <a:t>mining</a:t>
            </a:r>
            <a:r>
              <a:rPr lang="cs-CZ" dirty="0" smtClean="0"/>
              <a:t> lobby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dirty="0" err="1" smtClean="0"/>
              <a:t>Preparing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NPP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057400"/>
            <a:ext cx="7342584" cy="3962400"/>
          </a:xfrm>
        </p:spPr>
        <p:txBody>
          <a:bodyPr/>
          <a:lstStyle/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 in </a:t>
            </a:r>
            <a:r>
              <a:rPr lang="cs-CZ" dirty="0" err="1" smtClean="0"/>
              <a:t>decision</a:t>
            </a:r>
            <a:endParaRPr lang="cs-CZ" dirty="0" smtClean="0"/>
          </a:p>
          <a:p>
            <a:pPr lvl="1"/>
            <a:r>
              <a:rPr lang="cs-CZ" dirty="0" err="1" smtClean="0"/>
              <a:t>Technical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Economical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Social</a:t>
            </a:r>
            <a:endParaRPr lang="cs-CZ" dirty="0" smtClean="0"/>
          </a:p>
          <a:p>
            <a:pPr lvl="1"/>
            <a:r>
              <a:rPr lang="cs-CZ" dirty="0" err="1" smtClean="0"/>
              <a:t>Ecological</a:t>
            </a:r>
            <a:endParaRPr lang="cs-CZ" dirty="0" smtClean="0"/>
          </a:p>
          <a:p>
            <a:pPr lvl="1"/>
            <a:r>
              <a:rPr lang="cs-CZ" dirty="0" err="1" smtClean="0"/>
              <a:t>Political</a:t>
            </a:r>
            <a:endParaRPr lang="cs-CZ" dirty="0" smtClean="0"/>
          </a:p>
          <a:p>
            <a:pPr lvl="1"/>
            <a:r>
              <a:rPr lang="cs-CZ" dirty="0" err="1" smtClean="0"/>
              <a:t>International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RISK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insurance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externalities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057400"/>
            <a:ext cx="6982544" cy="3962400"/>
          </a:xfrm>
        </p:spPr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innovations</a:t>
            </a:r>
            <a:endParaRPr lang="cs-CZ" dirty="0" smtClean="0"/>
          </a:p>
          <a:p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r>
              <a:rPr lang="cs-CZ" dirty="0" smtClean="0"/>
              <a:t>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manufactured</a:t>
            </a:r>
            <a:r>
              <a:rPr lang="cs-CZ" dirty="0" smtClean="0"/>
              <a:t> risk</a:t>
            </a:r>
          </a:p>
          <a:p>
            <a:r>
              <a:rPr lang="cs-CZ" dirty="0" err="1" smtClean="0"/>
              <a:t>Threats</a:t>
            </a:r>
            <a:endParaRPr lang="cs-CZ" dirty="0" smtClean="0"/>
          </a:p>
          <a:p>
            <a:r>
              <a:rPr lang="cs-CZ" dirty="0" err="1" smtClean="0"/>
              <a:t>Psychological</a:t>
            </a:r>
            <a:r>
              <a:rPr lang="cs-CZ" dirty="0" smtClean="0"/>
              <a:t> </a:t>
            </a:r>
            <a:r>
              <a:rPr lang="cs-CZ" dirty="0" err="1" smtClean="0"/>
              <a:t>aspect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cs-CZ" dirty="0" err="1" smtClean="0"/>
              <a:t>Benefits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nuclear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2575 </a:t>
            </a:r>
            <a:r>
              <a:rPr lang="en-GB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TWh</a:t>
            </a:r>
            <a:r>
              <a:rPr lang="en-GB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electric energy was produced in 441 nuclear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reactors worldwide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(2002)</a:t>
            </a:r>
          </a:p>
          <a:p>
            <a:r>
              <a:rPr lang="cs-CZ" dirty="0" smtClean="0"/>
              <a:t>Public </a:t>
            </a:r>
            <a:r>
              <a:rPr lang="cs-CZ" dirty="0" err="1" smtClean="0"/>
              <a:t>interest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possitive</a:t>
            </a:r>
            <a:r>
              <a:rPr lang="cs-CZ" dirty="0" smtClean="0"/>
              <a:t> </a:t>
            </a:r>
            <a:r>
              <a:rPr lang="cs-CZ" dirty="0" err="1" smtClean="0"/>
              <a:t>infuence</a:t>
            </a:r>
            <a:r>
              <a:rPr lang="cs-CZ" dirty="0" smtClean="0"/>
              <a:t> on </a:t>
            </a:r>
            <a:r>
              <a:rPr lang="cs-CZ" dirty="0" err="1" smtClean="0"/>
              <a:t>aggregate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(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cement, steel, building construction, mechanical and electrical engineering, planning offices, services,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labour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dirty="0" err="1" smtClean="0"/>
              <a:t>Pure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emissions</a:t>
            </a:r>
            <a:r>
              <a:rPr lang="cs-CZ" dirty="0" smtClean="0"/>
              <a:t> </a:t>
            </a:r>
          </a:p>
          <a:p>
            <a:r>
              <a:rPr lang="cs-CZ" dirty="0" smtClean="0"/>
              <a:t>No volatility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836712"/>
            <a:ext cx="6629400" cy="838200"/>
          </a:xfrm>
        </p:spPr>
        <p:txBody>
          <a:bodyPr/>
          <a:lstStyle/>
          <a:p>
            <a:pPr marL="457200" lvl="1" indent="-457200">
              <a:buFont typeface="+mj-lt"/>
              <a:buAutoNum type="arabicPeriod" startAt="5"/>
            </a:pPr>
            <a:r>
              <a:rPr lang="en-GB" sz="2400" dirty="0"/>
              <a:t>Implementations of huge industrial </a:t>
            </a:r>
            <a:r>
              <a:rPr lang="en-GB" sz="2400" dirty="0" smtClean="0"/>
              <a:t>projects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endParaRPr lang="cs-CZ" dirty="0" smtClean="0"/>
          </a:p>
          <a:p>
            <a:r>
              <a:rPr lang="cs-CZ" dirty="0" err="1" smtClean="0"/>
              <a:t>Opinions</a:t>
            </a:r>
            <a:r>
              <a:rPr lang="cs-CZ" dirty="0" smtClean="0"/>
              <a:t> to </a:t>
            </a:r>
            <a:r>
              <a:rPr lang="cs-CZ" dirty="0" err="1" smtClean="0"/>
              <a:t>keep</a:t>
            </a:r>
            <a:r>
              <a:rPr lang="cs-CZ" dirty="0" smtClean="0"/>
              <a:t> in </a:t>
            </a:r>
            <a:r>
              <a:rPr lang="cs-CZ" dirty="0" err="1" smtClean="0"/>
              <a:t>mind</a:t>
            </a:r>
            <a:endParaRPr lang="cs-CZ" dirty="0" smtClean="0"/>
          </a:p>
          <a:p>
            <a:r>
              <a:rPr lang="cs-CZ" dirty="0" err="1" smtClean="0"/>
              <a:t>Long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span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r>
              <a:rPr lang="cs-CZ" dirty="0" smtClean="0"/>
              <a:t> to </a:t>
            </a:r>
            <a:r>
              <a:rPr lang="cs-CZ" dirty="0" err="1" smtClean="0"/>
              <a:t>realization</a:t>
            </a:r>
            <a:endParaRPr lang="cs-CZ" dirty="0" smtClean="0"/>
          </a:p>
          <a:p>
            <a:r>
              <a:rPr lang="cs-CZ" dirty="0" err="1" smtClean="0"/>
              <a:t>Reflection</a:t>
            </a:r>
            <a:r>
              <a:rPr lang="cs-CZ" dirty="0" smtClean="0"/>
              <a:t> on </a:t>
            </a:r>
            <a:r>
              <a:rPr lang="cs-CZ" dirty="0" err="1" smtClean="0"/>
              <a:t>quality</a:t>
            </a:r>
            <a:endParaRPr lang="cs-CZ" dirty="0" smtClean="0"/>
          </a:p>
          <a:p>
            <a:r>
              <a:rPr lang="cs-CZ" dirty="0" smtClean="0"/>
              <a:t>EIA</a:t>
            </a:r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18456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>en-us</Markets>
    <AppVer xmlns="145c5697-5eb5-440b-b2f1-a8273fb59250" xsi:nil="true"/>
    <AuthoringAssetId xmlns="145c5697-5eb5-440b-b2f1-a8273fb59250">TP001018456</AuthoringAssetId>
    <AssetId xmlns="145c5697-5eb5-440b-b2f1-a8273fb59250">TS001018456</AssetId>
  </documentManagement>
</p:properties>
</file>

<file path=customXml/itemProps1.xml><?xml version="1.0" encoding="utf-8"?>
<ds:datastoreItem xmlns:ds="http://schemas.openxmlformats.org/officeDocument/2006/customXml" ds:itemID="{9D99221A-D7D0-44FB-8400-10DA104F99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A2A7A4-46F0-4B1E-A207-D2C951C9C8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6B432CC-5AB9-440E-BCAB-5E8A2D12E61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BED8F753-04A5-4822-90F8-1DB42CFC4D3F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TS001018456</Template>
  <TotalTime>99</TotalTime>
  <Words>364</Words>
  <Application>Microsoft Office PowerPoint</Application>
  <PresentationFormat>Předvádění na obrazovce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Times New Roman</vt:lpstr>
      <vt:lpstr>Trebuchet MS</vt:lpstr>
      <vt:lpstr>Wingdings</vt:lpstr>
      <vt:lpstr>Garamond</vt:lpstr>
      <vt:lpstr>TS001018456</vt:lpstr>
      <vt:lpstr>Possibilities of nuclear renaissance, conflicts, risks  and benefits</vt:lpstr>
      <vt:lpstr>Shortcuts in presentation</vt:lpstr>
      <vt:lpstr>Content</vt:lpstr>
      <vt:lpstr>Content</vt:lpstr>
      <vt:lpstr>Research question </vt:lpstr>
      <vt:lpstr>Preparing and decision for new NPP</vt:lpstr>
      <vt:lpstr>Social impact and externalities </vt:lpstr>
      <vt:lpstr>Benefits of nuclear power </vt:lpstr>
      <vt:lpstr>Implementations of huge industrial projects</vt:lpstr>
      <vt:lpstr>Mind making </vt:lpstr>
      <vt:lpstr>Some references </vt:lpstr>
      <vt:lpstr>Thank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Possibilities of nuclear renaissance, conflicts, risks  and benefits</dc:title>
  <dc:creator>User</dc:creator>
  <cp:lastModifiedBy>User</cp:lastModifiedBy>
  <cp:revision>10</cp:revision>
  <cp:lastPrinted>1601-01-01T00:00:00Z</cp:lastPrinted>
  <dcterms:created xsi:type="dcterms:W3CDTF">2011-06-07T20:24:05Z</dcterms:created>
  <dcterms:modified xsi:type="dcterms:W3CDTF">2011-06-07T22:03:23Z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>en-us</vt:lpwstr>
  </property>
  <property fmtid="{D5CDD505-2E9C-101B-9397-08002B2CF9AE}" pid="3" name="AssetType">
    <vt:lpwstr>TP</vt:lpwstr>
  </property>
  <property fmtid="{D5CDD505-2E9C-101B-9397-08002B2CF9AE}" pid="4" name="BugNumber">
    <vt:lpwstr>498509L</vt:lpwstr>
  </property>
  <property fmtid="{D5CDD505-2E9C-101B-9397-08002B2CF9AE}" pid="5" name="TPInstallLocation">
    <vt:lpwstr>{My Templates}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/n {FilePath}</vt:lpwstr>
  </property>
  <property fmtid="{D5CDD505-2E9C-101B-9397-08002B2CF9AE}" pid="12" name="AssetId">
    <vt:lpwstr>TS001018456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Project planning overview presentation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Project planning overview presentation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79;#Template 12;#182;#Office XP;#184;#Office 2000;#64;#PowerPoint 2003;#65;#Microsoft Office PowerPoint 2007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UANotes">
    <vt:lpwstr>389015L. LEGACY FROM TOW. Assigned to Luann for retrofit pass. SEO Pilot 2008</vt:lpwstr>
  </property>
  <property fmtid="{D5CDD505-2E9C-101B-9397-08002B2CF9AE}" pid="33" name="PublishStatusLookup">
    <vt:lpwstr>258875</vt:lpwstr>
  </property>
  <property fmtid="{D5CDD505-2E9C-101B-9397-08002B2CF9AE}" pid="34" name="TPClientViewer">
    <vt:lpwstr>Microsoft Office PowerPoint</vt:lpwstr>
  </property>
  <property fmtid="{D5CDD505-2E9C-101B-9397-08002B2CF9AE}" pid="35" name="TPComponent">
    <vt:lpwstr>PPTFiles</vt:lpwstr>
  </property>
  <property fmtid="{D5CDD505-2E9C-101B-9397-08002B2CF9AE}" pid="36" name="TPNamespace">
    <vt:lpwstr>POWERPNT</vt:lpwstr>
  </property>
  <property fmtid="{D5CDD505-2E9C-101B-9397-08002B2CF9AE}" pid="37" name="APTrustLevel">
    <vt:lpwstr>1.00000000000000</vt:lpwstr>
  </property>
  <property fmtid="{D5CDD505-2E9C-101B-9397-08002B2CF9AE}" pid="38" name="TrustLevel">
    <vt:lpwstr>Microsoft Managed Content</vt:lpwstr>
  </property>
  <property fmtid="{D5CDD505-2E9C-101B-9397-08002B2CF9AE}" pid="39" name="Content Type">
    <vt:lpwstr>OOFile</vt:lpwstr>
  </property>
  <property fmtid="{D5CDD505-2E9C-101B-9397-08002B2CF9AE}" pid="40" name="AuthoringAssetId">
    <vt:lpwstr>TP001018456</vt:lpwstr>
  </property>
  <property fmtid="{D5CDD505-2E9C-101B-9397-08002B2CF9AE}" pid="41" name="NumericAssetId">
    <vt:lpwstr/>
  </property>
  <property fmtid="{D5CDD505-2E9C-101B-9397-08002B2CF9AE}" pid="42" name="AppVer">
    <vt:lpwstr/>
  </property>
</Properties>
</file>